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5" r:id="rId7"/>
    <p:sldId id="264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541DAC-939B-4B5E-A95B-5116843AE134}" v="1" dt="2023-10-14T11:38:59.1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nSeo Choi" userId="e184e0ea3c8ce8c4" providerId="LiveId" clId="{90541DAC-939B-4B5E-A95B-5116843AE134}"/>
    <pc:docChg chg="modSld">
      <pc:chgData name="YunSeo Choi" userId="e184e0ea3c8ce8c4" providerId="LiveId" clId="{90541DAC-939B-4B5E-A95B-5116843AE134}" dt="2023-10-14T11:38:59.180" v="0"/>
      <pc:docMkLst>
        <pc:docMk/>
      </pc:docMkLst>
      <pc:sldChg chg="addSp modSp">
        <pc:chgData name="YunSeo Choi" userId="e184e0ea3c8ce8c4" providerId="LiveId" clId="{90541DAC-939B-4B5E-A95B-5116843AE134}" dt="2023-10-14T11:38:59.180" v="0"/>
        <pc:sldMkLst>
          <pc:docMk/>
          <pc:sldMk cId="1765625421" sldId="256"/>
        </pc:sldMkLst>
        <pc:picChg chg="add mod">
          <ac:chgData name="YunSeo Choi" userId="e184e0ea3c8ce8c4" providerId="LiveId" clId="{90541DAC-939B-4B5E-A95B-5116843AE134}" dt="2023-10-14T11:38:59.180" v="0"/>
          <ac:picMkLst>
            <pc:docMk/>
            <pc:sldMk cId="1765625421" sldId="256"/>
            <ac:picMk id="6" creationId="{2ACB7111-E9DF-770A-D652-27A84F9320D3}"/>
          </ac:picMkLst>
        </pc:picChg>
      </pc:sldChg>
      <pc:sldChg chg="addSp modSp">
        <pc:chgData name="YunSeo Choi" userId="e184e0ea3c8ce8c4" providerId="LiveId" clId="{90541DAC-939B-4B5E-A95B-5116843AE134}" dt="2023-10-14T11:38:59.180" v="0"/>
        <pc:sldMkLst>
          <pc:docMk/>
          <pc:sldMk cId="1626457252" sldId="258"/>
        </pc:sldMkLst>
        <pc:picChg chg="add mod">
          <ac:chgData name="YunSeo Choi" userId="e184e0ea3c8ce8c4" providerId="LiveId" clId="{90541DAC-939B-4B5E-A95B-5116843AE134}" dt="2023-10-14T11:38:59.180" v="0"/>
          <ac:picMkLst>
            <pc:docMk/>
            <pc:sldMk cId="1626457252" sldId="258"/>
            <ac:picMk id="6" creationId="{82878EF5-A0FC-330F-F511-47BB5FA7D68C}"/>
          </ac:picMkLst>
        </pc:picChg>
      </pc:sldChg>
      <pc:sldChg chg="addSp modSp">
        <pc:chgData name="YunSeo Choi" userId="e184e0ea3c8ce8c4" providerId="LiveId" clId="{90541DAC-939B-4B5E-A95B-5116843AE134}" dt="2023-10-14T11:38:59.180" v="0"/>
        <pc:sldMkLst>
          <pc:docMk/>
          <pc:sldMk cId="48319969" sldId="259"/>
        </pc:sldMkLst>
        <pc:picChg chg="add mod">
          <ac:chgData name="YunSeo Choi" userId="e184e0ea3c8ce8c4" providerId="LiveId" clId="{90541DAC-939B-4B5E-A95B-5116843AE134}" dt="2023-10-14T11:38:59.180" v="0"/>
          <ac:picMkLst>
            <pc:docMk/>
            <pc:sldMk cId="48319969" sldId="259"/>
            <ac:picMk id="5" creationId="{39B37CE0-7E8C-AAEC-D707-3199AF6ECE9A}"/>
          </ac:picMkLst>
        </pc:picChg>
      </pc:sldChg>
      <pc:sldChg chg="addSp modSp">
        <pc:chgData name="YunSeo Choi" userId="e184e0ea3c8ce8c4" providerId="LiveId" clId="{90541DAC-939B-4B5E-A95B-5116843AE134}" dt="2023-10-14T11:38:59.180" v="0"/>
        <pc:sldMkLst>
          <pc:docMk/>
          <pc:sldMk cId="2952845148" sldId="261"/>
        </pc:sldMkLst>
        <pc:picChg chg="add mod">
          <ac:chgData name="YunSeo Choi" userId="e184e0ea3c8ce8c4" providerId="LiveId" clId="{90541DAC-939B-4B5E-A95B-5116843AE134}" dt="2023-10-14T11:38:59.180" v="0"/>
          <ac:picMkLst>
            <pc:docMk/>
            <pc:sldMk cId="2952845148" sldId="261"/>
            <ac:picMk id="7" creationId="{AB470BD7-5CA5-1A4E-9EA1-C02723DC2FEC}"/>
          </ac:picMkLst>
        </pc:picChg>
      </pc:sldChg>
      <pc:sldChg chg="addSp modSp">
        <pc:chgData name="YunSeo Choi" userId="e184e0ea3c8ce8c4" providerId="LiveId" clId="{90541DAC-939B-4B5E-A95B-5116843AE134}" dt="2023-10-14T11:38:59.180" v="0"/>
        <pc:sldMkLst>
          <pc:docMk/>
          <pc:sldMk cId="3920514935" sldId="262"/>
        </pc:sldMkLst>
        <pc:picChg chg="add mod">
          <ac:chgData name="YunSeo Choi" userId="e184e0ea3c8ce8c4" providerId="LiveId" clId="{90541DAC-939B-4B5E-A95B-5116843AE134}" dt="2023-10-14T11:38:59.180" v="0"/>
          <ac:picMkLst>
            <pc:docMk/>
            <pc:sldMk cId="3920514935" sldId="262"/>
            <ac:picMk id="5" creationId="{C3958BA0-741D-3024-9099-C2AE16556BB2}"/>
          </ac:picMkLst>
        </pc:picChg>
      </pc:sldChg>
      <pc:sldChg chg="addSp modSp">
        <pc:chgData name="YunSeo Choi" userId="e184e0ea3c8ce8c4" providerId="LiveId" clId="{90541DAC-939B-4B5E-A95B-5116843AE134}" dt="2023-10-14T11:38:59.180" v="0"/>
        <pc:sldMkLst>
          <pc:docMk/>
          <pc:sldMk cId="1517903078" sldId="264"/>
        </pc:sldMkLst>
        <pc:picChg chg="add mod">
          <ac:chgData name="YunSeo Choi" userId="e184e0ea3c8ce8c4" providerId="LiveId" clId="{90541DAC-939B-4B5E-A95B-5116843AE134}" dt="2023-10-14T11:38:59.180" v="0"/>
          <ac:picMkLst>
            <pc:docMk/>
            <pc:sldMk cId="1517903078" sldId="264"/>
            <ac:picMk id="6" creationId="{B9256339-0128-0C97-ABB5-914390699775}"/>
          </ac:picMkLst>
        </pc:picChg>
      </pc:sldChg>
      <pc:sldChg chg="addSp modSp">
        <pc:chgData name="YunSeo Choi" userId="e184e0ea3c8ce8c4" providerId="LiveId" clId="{90541DAC-939B-4B5E-A95B-5116843AE134}" dt="2023-10-14T11:38:59.180" v="0"/>
        <pc:sldMkLst>
          <pc:docMk/>
          <pc:sldMk cId="4149554437" sldId="265"/>
        </pc:sldMkLst>
        <pc:picChg chg="add mod">
          <ac:chgData name="YunSeo Choi" userId="e184e0ea3c8ce8c4" providerId="LiveId" clId="{90541DAC-939B-4B5E-A95B-5116843AE134}" dt="2023-10-14T11:38:59.180" v="0"/>
          <ac:picMkLst>
            <pc:docMk/>
            <pc:sldMk cId="4149554437" sldId="265"/>
            <ac:picMk id="6" creationId="{1C679B18-AD78-E3A3-4EEC-05C977411CB3}"/>
          </ac:picMkLst>
        </pc:picChg>
      </pc:sldChg>
    </pc:docChg>
  </pc:docChgLst>
</pc:chgInfo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2B0D67-A779-9592-13DA-FB4287BF8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EF64061-4E43-2FF0-DBC6-EBD757AFD7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981775-B5E2-BCA4-5EB4-AB3855733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5EC637-6729-ABE0-7EAA-4C10327A8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2F5A41-8EFF-FDA1-EB7E-773D3E4F9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352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B54612-AE4E-D120-8BA8-CE8FAD8C8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C2232EA-2207-880A-FF80-FC83D57365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8B8D5-C7F8-18B5-F8C7-2F1D3DE28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FE790F-7501-43B9-7B00-4C9B81BF4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71869C-7D14-2456-CF13-9FE228CE8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46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B713452-6D66-15DB-C111-81B7CA3280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EAB74B-7D02-2D69-175C-64BFE63001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6AE5B0-D2AE-1918-1E9F-86C12CE9D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097F3A-91E0-1A5D-65F7-8FBC1BE01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6B7F59-BF68-3388-0B02-9A6F61C3A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37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60026E-9F58-B655-522E-7825A5028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54E4FD-118E-94D6-6E3D-01AD11D64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8FCF26-CF8B-960A-74D7-F20E67321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BF6789-AAC5-0F87-B159-727991971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2E5C1E-76B9-0A61-F2B6-CD5E3E0F0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753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2DE394-9C4E-1E3C-D532-1816B7C8C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5D3270-4B63-8301-7229-2C10EC7E8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4DC5EF-B797-23EC-717A-19C2CEE10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23ADE4-A875-558C-4F70-BD30525D3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290BE6-5488-1D04-B3D4-DDB5894E0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716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25C23-19DA-818F-90E2-EC0788EC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DCC00C-979F-35D6-E8E1-BFA7581A8E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C4EB34-F1B4-D239-4E3F-2A4A30B28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A95D37-E6E1-230E-AD21-086A09202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A11AEA-A12F-6AAB-8C0B-9FC4CB2FF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B15740-D590-EA3B-82B5-C04EB186F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406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C244A7-FA01-0DA2-0C49-8AD518150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5E8B51-EE4F-86FA-0E78-C8A01EAC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F8BB8D-453D-ACA1-7F50-135FBAF44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CACFF2-FD26-1AC7-9AFE-F020D082C9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53CC2BA-A048-E19B-957D-920872F15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BA14EDF-DBF5-D5ED-98DC-6E169517D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869123C-ACF8-E534-3B0A-18CF16052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DE95525-0B5B-8997-619D-900D2BC86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79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571DC5-0A51-9CC8-E88D-75D5E1EC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7DBA15-E0B8-3076-0DA1-E7BBB382E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D709A1B-CE7A-92D2-3BEC-1E3BE0A6A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FDFEBB3-43B3-B947-D2F6-67B89442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607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74BFF2-5047-C681-6B7B-083343C75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8689018-E49B-CF41-EFE8-948C9E9B3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663ACE-5DD8-3915-32DF-84EAF7B0E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640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2BC1D-8C99-A65A-3DD6-B71E6B907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2C7541-7C92-79C9-D6C7-63F133D46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D639C5-9F37-A2A8-F85C-AAC23DCF99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047A76-9C77-E7E2-B973-AB4BA64FF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4DB97E-38A5-4A5D-69AE-6719F475D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7E12D5-1CDF-53FF-7D51-7A7500E60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348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111F1D-CE7E-8608-D330-165DAD91C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9DA7399-387E-5F6C-EFEC-CB935FE883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476255-CCA1-891D-AF49-9F6E9776DC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17664F-84E4-2D32-FF5E-CF31FBB10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D11D8F-A197-9822-66FB-D8175D672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24B7C7-C88F-EAD0-C684-12B0D5894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573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4DEE5D4-3E02-A19E-1E7A-C044C79C3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12FF8A-5FBA-7DBC-0DCE-C22947085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86B50-6938-7012-1D7D-40E124F5F6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24F35-29B9-4E16-BD8D-F16A84B48836}" type="datetimeFigureOut">
              <a:rPr lang="ko-KR" altLang="en-US" smtClean="0"/>
              <a:t>2023-10-14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B5E299-BB72-46BB-D5CE-BD7EC1DF23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E6B554-D40B-46FB-3741-0C531E777D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22748-87E1-4B61-8F96-C5C439D497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49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C33CA-6E4C-EE9B-EAC9-3DA81204BC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</a:t>
            </a:r>
            <a:r>
              <a:rPr lang="ko-KR" altLang="en-US" dirty="0"/>
              <a:t> 게임 프로그래밍 게임제작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EEB628-03A9-0EC6-1DA9-076C2FF40B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 발표</a:t>
            </a:r>
            <a:endParaRPr lang="en-US" altLang="ko-KR" dirty="0"/>
          </a:p>
          <a:p>
            <a:pPr algn="r"/>
            <a:r>
              <a:rPr lang="en-US" altLang="ko-KR" dirty="0"/>
              <a:t>2020182041 </a:t>
            </a:r>
            <a:r>
              <a:rPr lang="ko-KR" altLang="en-US" dirty="0"/>
              <a:t>최윤서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2ACB7111-E9DF-770A-D652-27A84F9320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6562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36"/>
    </mc:Choice>
    <mc:Fallback>
      <p:transition spd="slow" advTm="8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932CBA-6C0C-248C-CF99-31F372CCA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5C58E1-0698-EB9F-A023-26C9BBEF9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게임 컨셉</a:t>
            </a:r>
            <a:endParaRPr lang="en-US" altLang="ko-KR" dirty="0"/>
          </a:p>
          <a:p>
            <a:r>
              <a:rPr lang="ko-KR" altLang="en-US" dirty="0"/>
              <a:t>예상 게임 진행 흐름</a:t>
            </a:r>
            <a:endParaRPr lang="en-US" altLang="ko-KR" dirty="0"/>
          </a:p>
          <a:p>
            <a:r>
              <a:rPr lang="ko-KR" altLang="en-US" dirty="0"/>
              <a:t>개발 일정</a:t>
            </a:r>
            <a:endParaRPr lang="en-US" altLang="ko-KR" dirty="0"/>
          </a:p>
          <a:p>
            <a:r>
              <a:rPr lang="ko-KR" altLang="en-US" dirty="0"/>
              <a:t>게임 기획서</a:t>
            </a:r>
            <a:endParaRPr lang="en-US" altLang="ko-KR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82878EF5-A0FC-330F-F511-47BB5FA7D6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26457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97"/>
    </mc:Choice>
    <mc:Fallback>
      <p:transition spd="slow" advTm="8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8AA33C-6C33-63DA-A03D-C90AD04A3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7DAB00-56D2-0D83-28CC-9B7CB5DD6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 룰은 축구의 승부차기</a:t>
            </a:r>
            <a:endParaRPr lang="en-US" altLang="ko-KR" dirty="0"/>
          </a:p>
          <a:p>
            <a:r>
              <a:rPr lang="ko-KR" altLang="en-US" dirty="0"/>
              <a:t>플레이어는 스킬로 슈팅 구역을 제한하거나 골키퍼의 이동 범위를 제한 시킬 수 있다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39B37CE0-7E8C-AAEC-D707-3199AF6ECE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8319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07"/>
    </mc:Choice>
    <mc:Fallback>
      <p:transition spd="slow" advTm="15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A8956D98-8E69-5B23-1FCE-02431630C6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801" y="1767360"/>
            <a:ext cx="6894397" cy="3323280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AB470BD7-5CA5-1A4E-9EA1-C02723DC2F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52845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85"/>
    </mc:Choice>
    <mc:Fallback>
      <p:transition spd="slow" advTm="16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잔디, 축구 전용 경기장, 축구선수, 사람이(가) 표시된 사진">
            <a:extLst>
              <a:ext uri="{FF2B5EF4-FFF2-40B4-BE49-F238E27FC236}">
                <a16:creationId xmlns:a16="http://schemas.microsoft.com/office/drawing/2014/main" id="{DAAB22F2-5BE5-8C8B-B612-7DD1A9B6E5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726" y="1384483"/>
            <a:ext cx="7742548" cy="4089033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C3958BA0-741D-3024-9099-C2AE16556B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20514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92"/>
    </mc:Choice>
    <mc:Fallback>
      <p:transition spd="slow" advTm="18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D3D857-8840-06F4-2C4A-715D62B5A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범위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825E0E6B-232C-8A11-6D59-0D3795ED20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6660958"/>
              </p:ext>
            </p:extLst>
          </p:nvPr>
        </p:nvGraphicFramePr>
        <p:xfrm>
          <a:off x="838200" y="1825625"/>
          <a:ext cx="10515600" cy="4597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1160">
                  <a:extLst>
                    <a:ext uri="{9D8B030D-6E8A-4147-A177-3AD203B41FA5}">
                      <a16:colId xmlns:a16="http://schemas.microsoft.com/office/drawing/2014/main" val="2238086720"/>
                    </a:ext>
                  </a:extLst>
                </a:gridCol>
                <a:gridCol w="8854440">
                  <a:extLst>
                    <a:ext uri="{9D8B030D-6E8A-4147-A177-3AD203B41FA5}">
                      <a16:colId xmlns:a16="http://schemas.microsoft.com/office/drawing/2014/main" val="144459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97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캐릭터 컨트롤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키커</a:t>
                      </a:r>
                      <a:r>
                        <a:rPr lang="en-US" altLang="ko-KR" dirty="0"/>
                        <a:t>: d</a:t>
                      </a:r>
                      <a:r>
                        <a:rPr lang="ko-KR" altLang="en-US" dirty="0"/>
                        <a:t>를 누르면 슈팅 준비 시작</a:t>
                      </a:r>
                      <a:r>
                        <a:rPr lang="en-US" altLang="ko-KR" dirty="0"/>
                        <a:t>, 8</a:t>
                      </a:r>
                      <a:r>
                        <a:rPr lang="ko-KR" altLang="en-US" dirty="0"/>
                        <a:t>방향으로 슈팅 위치 지정 후 게이지에 맞춰 </a:t>
                      </a:r>
                      <a:r>
                        <a:rPr lang="en-US" altLang="ko-KR" dirty="0"/>
                        <a:t>d</a:t>
                      </a:r>
                      <a:r>
                        <a:rPr lang="ko-KR" altLang="en-US" dirty="0"/>
                        <a:t>를 누르면 슈팅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골키퍼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슈팅 위치를 예측해서 왼쪽 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오른쪽 이동 및 </a:t>
                      </a:r>
                      <a:r>
                        <a:rPr lang="en-US" altLang="ko-KR" dirty="0" err="1"/>
                        <a:t>a,s,d</a:t>
                      </a:r>
                      <a:r>
                        <a:rPr lang="ko-KR" altLang="en-US" dirty="0"/>
                        <a:t>로 다이빙 혹은 제자리에 있기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0782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축구장 이미지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골대 이미지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장애물 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구멍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판자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51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AI</a:t>
                      </a:r>
                      <a:r>
                        <a:rPr lang="ko-KR" altLang="en-US" dirty="0" err="1"/>
                        <a:t>키커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기본적으로 슈팅이 골대 바깥으로 나가지 않으며 슈팅 위치는 골대 내 랜덤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AI</a:t>
                      </a:r>
                      <a:r>
                        <a:rPr lang="ko-KR" altLang="en-US" dirty="0"/>
                        <a:t>골키퍼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슈팅 시작 전 랜덤하게 방향키 이동을 하다가 슈팅 시 </a:t>
                      </a:r>
                      <a:r>
                        <a:rPr lang="ko-KR" altLang="en-US" dirty="0" err="1"/>
                        <a:t>랜덤한</a:t>
                      </a:r>
                      <a:r>
                        <a:rPr lang="ko-KR" altLang="en-US" dirty="0"/>
                        <a:t> 방향으로 다이빙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066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난이도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장애물이 있는 모드 및 장애물이 없는 모드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621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게임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공이 골대 안으로 들어가면 스코어 증가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게임 도중 일시 정지를 시키거나 게임 초기로 돌아가기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1879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축구공 </a:t>
                      </a:r>
                      <a:r>
                        <a:rPr lang="ko-KR" altLang="en-US" dirty="0" err="1"/>
                        <a:t>타격음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장애물 설치 소리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5932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축구공의 움직임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기본 선수 움직임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877029"/>
                  </a:ext>
                </a:extLst>
              </a:tr>
            </a:tbl>
          </a:graphicData>
        </a:graphic>
      </p:graphicFrame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1C679B18-AD78-E3A3-4EEC-05C977411C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49554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04"/>
    </mc:Choice>
    <mc:Fallback>
      <p:transition spd="slow" advTm="8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705171-94AF-BF50-F7B0-16847D952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9BFC9E49-D8A8-1F99-4CFC-8A396A0F02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4708633"/>
              </p:ext>
            </p:extLst>
          </p:nvPr>
        </p:nvGraphicFramePr>
        <p:xfrm>
          <a:off x="838200" y="1825625"/>
          <a:ext cx="10515600" cy="3783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61160">
                  <a:extLst>
                    <a:ext uri="{9D8B030D-6E8A-4147-A177-3AD203B41FA5}">
                      <a16:colId xmlns:a16="http://schemas.microsoft.com/office/drawing/2014/main" val="1642483690"/>
                    </a:ext>
                  </a:extLst>
                </a:gridCol>
                <a:gridCol w="2918460">
                  <a:extLst>
                    <a:ext uri="{9D8B030D-6E8A-4147-A177-3AD203B41FA5}">
                      <a16:colId xmlns:a16="http://schemas.microsoft.com/office/drawing/2014/main" val="2032930259"/>
                    </a:ext>
                  </a:extLst>
                </a:gridCol>
                <a:gridCol w="5935980">
                  <a:extLst>
                    <a:ext uri="{9D8B030D-6E8A-4147-A177-3AD203B41FA5}">
                      <a16:colId xmlns:a16="http://schemas.microsoft.com/office/drawing/2014/main" val="462784670"/>
                    </a:ext>
                  </a:extLst>
                </a:gridCol>
              </a:tblGrid>
              <a:tr h="37150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064456"/>
                  </a:ext>
                </a:extLst>
              </a:tr>
              <a:tr h="3715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endParaRPr lang="en-US" alt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리소스 수집 및 배경 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ko-KR" altLang="en-US" dirty="0"/>
                        <a:t>리소스 수집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및 화면에 배경 구역 설정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794171"/>
                  </a:ext>
                </a:extLst>
              </a:tr>
              <a:tr h="3715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2~3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키커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골키퍼 컨트롤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err="1"/>
                        <a:t>키커와</a:t>
                      </a:r>
                      <a:r>
                        <a:rPr lang="ko-KR" altLang="en-US" dirty="0"/>
                        <a:t> 골키퍼 키보드 입력에 대한 기본적인 움직임 구현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8439909"/>
                  </a:ext>
                </a:extLst>
              </a:tr>
              <a:tr h="3715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3~4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축구공 제작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객체들의 행동에 따른 충돌 처리 및 움직임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010365"/>
                  </a:ext>
                </a:extLst>
              </a:tr>
              <a:tr h="3715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장애물 오브젝트 구현 및 상대편 움직임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키커일</a:t>
                      </a:r>
                      <a:r>
                        <a:rPr lang="ko-KR" altLang="en-US" dirty="0"/>
                        <a:t> 때 상대방 골키퍼의 움직임과 골키퍼일 때 상대방 </a:t>
                      </a:r>
                      <a:r>
                        <a:rPr lang="ko-KR" altLang="en-US" dirty="0" err="1"/>
                        <a:t>키커의</a:t>
                      </a:r>
                      <a:r>
                        <a:rPr lang="ko-KR" altLang="en-US" dirty="0"/>
                        <a:t> 움직임을 랜덤하게 설정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진행도에 따른 장애물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4523695"/>
                  </a:ext>
                </a:extLst>
              </a:tr>
              <a:tr h="3715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사운드 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축구공 </a:t>
                      </a:r>
                      <a:r>
                        <a:rPr lang="ko-KR" altLang="en-US" dirty="0" err="1"/>
                        <a:t>타격음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그물망 소리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946375"/>
                  </a:ext>
                </a:extLst>
              </a:tr>
              <a:tr h="3715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추가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시작 메뉴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장애물 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종 추가</a:t>
                      </a:r>
                      <a:r>
                        <a:rPr lang="en-US" altLang="ko-KR" dirty="0"/>
                        <a:t>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280072"/>
                  </a:ext>
                </a:extLst>
              </a:tr>
              <a:tr h="3715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마무리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최종 보완 및 수정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14973"/>
                  </a:ext>
                </a:extLst>
              </a:tr>
            </a:tbl>
          </a:graphicData>
        </a:graphic>
      </p:graphicFrame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B9256339-0128-0C97-ABB5-9143906997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17903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15"/>
    </mc:Choice>
    <mc:Fallback>
      <p:transition spd="slow" advTm="13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265</Words>
  <Application>Microsoft Office PowerPoint</Application>
  <PresentationFormat>와이드스크린</PresentationFormat>
  <Paragraphs>52</Paragraphs>
  <Slides>7</Slides>
  <Notes>0</Notes>
  <HiddenSlides>0</HiddenSlides>
  <MMClips>7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2D 게임 프로그래밍 게임제작 프로젝트</vt:lpstr>
      <vt:lpstr>목차</vt:lpstr>
      <vt:lpstr>게임 컨셉</vt:lpstr>
      <vt:lpstr>PowerPoint 프레젠테이션</vt:lpstr>
      <vt:lpstr>PowerPoint 프레젠테이션</vt:lpstr>
      <vt:lpstr>개발 범위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 프로그래밍 게임제작 프로젝트</dc:title>
  <dc:creator>YunSeo Choi</dc:creator>
  <cp:lastModifiedBy>YunSeo Choi</cp:lastModifiedBy>
  <cp:revision>1</cp:revision>
  <dcterms:created xsi:type="dcterms:W3CDTF">2023-10-14T10:02:22Z</dcterms:created>
  <dcterms:modified xsi:type="dcterms:W3CDTF">2023-10-14T11:39:07Z</dcterms:modified>
</cp:coreProperties>
</file>

<file path=docProps/thumbnail.jpeg>
</file>